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7"/>
    <p:restoredTop sz="94650"/>
  </p:normalViewPr>
  <p:slideViewPr>
    <p:cSldViewPr snapToGrid="0" snapToObjects="1">
      <p:cViewPr>
        <p:scale>
          <a:sx n="162" d="100"/>
          <a:sy n="162" d="100"/>
        </p:scale>
        <p:origin x="278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38200" y="2532139"/>
            <a:ext cx="10515600" cy="2309812"/>
          </a:xfrm>
        </p:spPr>
        <p:txBody>
          <a:bodyPr>
            <a:noAutofit/>
          </a:bodyPr>
          <a:lstStyle>
            <a:lvl1pPr algn="ctr">
              <a:defRPr sz="8000" b="1" i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62" y="979461"/>
            <a:ext cx="1528875" cy="109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26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</p:spPr>
        <p:txBody>
          <a:bodyPr>
            <a:noAutofit/>
          </a:bodyPr>
          <a:lstStyle>
            <a:lvl1pPr>
              <a:defRPr sz="4000" b="1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945843" y="1723211"/>
            <a:ext cx="8300316" cy="4436183"/>
          </a:xfrm>
        </p:spPr>
        <p:txBody>
          <a:bodyPr/>
          <a:lstStyle>
            <a:lvl1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2pPr>
            <a:lvl3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3pPr>
            <a:lvl4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4pPr>
            <a:lvl5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976" y="5735115"/>
            <a:ext cx="1069290" cy="762711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465734" y="1505607"/>
            <a:ext cx="11260532" cy="7883"/>
          </a:xfrm>
          <a:prstGeom prst="line">
            <a:avLst/>
          </a:prstGeom>
          <a:ln>
            <a:solidFill>
              <a:srgbClr val="FF9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18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</p:spPr>
        <p:txBody>
          <a:bodyPr>
            <a:normAutofit/>
          </a:bodyPr>
          <a:lstStyle>
            <a:lvl1pPr>
              <a:defRPr sz="4000" b="1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705855" y="1723211"/>
            <a:ext cx="6020411" cy="3836340"/>
          </a:xfrm>
        </p:spPr>
        <p:txBody>
          <a:bodyPr/>
          <a:lstStyle>
            <a:lvl1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2pPr>
            <a:lvl3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3pPr>
            <a:lvl4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4pPr>
            <a:lvl5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976" y="5735115"/>
            <a:ext cx="1069290" cy="762711"/>
          </a:xfrm>
          <a:prstGeom prst="rect">
            <a:avLst/>
          </a:prstGeom>
        </p:spPr>
      </p:pic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1723211"/>
            <a:ext cx="5332413" cy="38363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5734" y="1505607"/>
            <a:ext cx="11260532" cy="7883"/>
          </a:xfrm>
          <a:prstGeom prst="line">
            <a:avLst/>
          </a:prstGeom>
          <a:ln>
            <a:solidFill>
              <a:srgbClr val="FF9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873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7045325" y="0"/>
            <a:ext cx="5146675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70863" y="365124"/>
            <a:ext cx="6251806" cy="1588033"/>
          </a:xfrm>
        </p:spPr>
        <p:txBody>
          <a:bodyPr>
            <a:normAutofit/>
          </a:bodyPr>
          <a:lstStyle>
            <a:lvl1pPr>
              <a:defRPr sz="4000" b="1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0863" y="2374262"/>
            <a:ext cx="6251806" cy="3185290"/>
          </a:xfrm>
        </p:spPr>
        <p:txBody>
          <a:bodyPr/>
          <a:lstStyle>
            <a:lvl1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1pPr>
            <a:lvl2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2pPr>
            <a:lvl3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3pPr>
            <a:lvl4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4pPr>
            <a:lvl5pPr>
              <a:buClr>
                <a:srgbClr val="FF9300"/>
              </a:buClr>
              <a:defRPr>
                <a:latin typeface="Times New Roman" charset="0"/>
                <a:ea typeface="Times New Roman" charset="0"/>
                <a:cs typeface="Times New Roman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63" y="5735114"/>
            <a:ext cx="1069290" cy="76271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465733" y="2176602"/>
            <a:ext cx="6256935" cy="7884"/>
          </a:xfrm>
          <a:prstGeom prst="line">
            <a:avLst/>
          </a:prstGeom>
          <a:ln>
            <a:solidFill>
              <a:srgbClr val="FF9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2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</p:spPr>
        <p:txBody>
          <a:bodyPr>
            <a:normAutofit/>
          </a:bodyPr>
          <a:lstStyle>
            <a:lvl1pPr>
              <a:defRPr sz="4000" b="1" i="0"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976" y="5735115"/>
            <a:ext cx="1069290" cy="762711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465734" y="1505607"/>
            <a:ext cx="11260532" cy="7883"/>
          </a:xfrm>
          <a:prstGeom prst="line">
            <a:avLst/>
          </a:prstGeom>
          <a:ln>
            <a:solidFill>
              <a:srgbClr val="FF93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787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6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8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4313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0863" y="2374261"/>
            <a:ext cx="6251806" cy="32072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8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Black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2020-02-21T17:50:23Z</dcterms:created>
  <dcterms:modified xsi:type="dcterms:W3CDTF">2020-11-24T17:21:11Z</dcterms:modified>
</cp:coreProperties>
</file>