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7"/>
    <p:restoredTop sz="94650"/>
  </p:normalViewPr>
  <p:slideViewPr>
    <p:cSldViewPr snapToGrid="0" snapToObjects="1">
      <p:cViewPr>
        <p:scale>
          <a:sx n="131" d="100"/>
          <a:sy n="131" d="100"/>
        </p:scale>
        <p:origin x="3960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2159001"/>
            <a:ext cx="10515600" cy="2309812"/>
          </a:xfrm>
        </p:spPr>
        <p:txBody>
          <a:bodyPr>
            <a:noAutofit/>
          </a:bodyPr>
          <a:lstStyle>
            <a:lvl1pPr algn="ctr">
              <a:defRPr sz="80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89" y="5334148"/>
            <a:ext cx="1528877" cy="10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5734" y="365125"/>
            <a:ext cx="11260532" cy="93698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45843" y="1723211"/>
            <a:ext cx="8300316" cy="4436183"/>
          </a:xfrm>
        </p:spPr>
        <p:txBody>
          <a:bodyPr/>
          <a:lstStyle>
            <a:lvl1pPr>
              <a:buClr>
                <a:srgbClr val="FF9300"/>
              </a:buClr>
              <a:defRPr/>
            </a:lvl1pPr>
            <a:lvl2pPr>
              <a:buClr>
                <a:srgbClr val="FF9300"/>
              </a:buClr>
              <a:defRPr/>
            </a:lvl2pPr>
            <a:lvl3pPr>
              <a:buClr>
                <a:srgbClr val="FF9300"/>
              </a:buClr>
              <a:defRPr/>
            </a:lvl3pPr>
            <a:lvl4pPr>
              <a:buClr>
                <a:srgbClr val="FF9300"/>
              </a:buClr>
              <a:defRPr/>
            </a:lvl4pPr>
            <a:lvl5pPr>
              <a:buClr>
                <a:srgbClr val="FF93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65734" y="1477670"/>
            <a:ext cx="11260532" cy="887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064885"/>
            <a:ext cx="1639614" cy="8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5418499"/>
            <a:ext cx="591206" cy="8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600794" y="276377"/>
            <a:ext cx="591206" cy="8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5734" y="365125"/>
            <a:ext cx="11260532" cy="93698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05855" y="1723211"/>
            <a:ext cx="6020411" cy="3836340"/>
          </a:xfrm>
        </p:spPr>
        <p:txBody>
          <a:bodyPr/>
          <a:lstStyle>
            <a:lvl1pPr>
              <a:buClr>
                <a:srgbClr val="FF9300"/>
              </a:buClr>
              <a:defRPr/>
            </a:lvl1pPr>
            <a:lvl2pPr>
              <a:buClr>
                <a:srgbClr val="FF9300"/>
              </a:buClr>
              <a:defRPr/>
            </a:lvl2pPr>
            <a:lvl3pPr>
              <a:buClr>
                <a:srgbClr val="FF9300"/>
              </a:buClr>
              <a:defRPr/>
            </a:lvl3pPr>
            <a:lvl4pPr>
              <a:buClr>
                <a:srgbClr val="FF9300"/>
              </a:buClr>
              <a:defRPr/>
            </a:lvl4pPr>
            <a:lvl5pPr>
              <a:buClr>
                <a:srgbClr val="FF93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723211"/>
            <a:ext cx="5332413" cy="38363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734" y="1477670"/>
            <a:ext cx="11260532" cy="887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515177"/>
            <a:ext cx="1511030" cy="887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5734" y="2375679"/>
            <a:ext cx="1269124" cy="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726266" y="3223714"/>
            <a:ext cx="465734" cy="98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45325" y="0"/>
            <a:ext cx="5146675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70863" y="365124"/>
            <a:ext cx="6251806" cy="158803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0863" y="2374262"/>
            <a:ext cx="6251806" cy="3185290"/>
          </a:xfrm>
        </p:spPr>
        <p:txBody>
          <a:bodyPr/>
          <a:lstStyle>
            <a:lvl1pPr>
              <a:buClr>
                <a:srgbClr val="FF9300"/>
              </a:buClr>
              <a:defRPr/>
            </a:lvl1pPr>
            <a:lvl2pPr>
              <a:buClr>
                <a:srgbClr val="FF9300"/>
              </a:buClr>
              <a:defRPr/>
            </a:lvl2pPr>
            <a:lvl3pPr>
              <a:buClr>
                <a:srgbClr val="FF9300"/>
              </a:buClr>
              <a:defRPr/>
            </a:lvl3pPr>
            <a:lvl4pPr>
              <a:buClr>
                <a:srgbClr val="FF9300"/>
              </a:buClr>
              <a:defRPr/>
            </a:lvl4pPr>
            <a:lvl5pPr>
              <a:buClr>
                <a:srgbClr val="FF93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" y="5735114"/>
            <a:ext cx="1069290" cy="76271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65734" y="2118301"/>
            <a:ext cx="6256935" cy="803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0680970" y="5915113"/>
            <a:ext cx="1511030" cy="8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045325" y="365124"/>
            <a:ext cx="1269124" cy="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059669" y="5470804"/>
            <a:ext cx="753632" cy="887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5734" y="365125"/>
            <a:ext cx="11260532" cy="93698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5734" y="1477670"/>
            <a:ext cx="11260532" cy="887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5441" y="6072096"/>
            <a:ext cx="906518" cy="8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914994" y="2580706"/>
            <a:ext cx="1277006" cy="8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327352"/>
            <a:ext cx="591206" cy="88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43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863" y="2374261"/>
            <a:ext cx="6251806" cy="3207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2020-02-21T17:50:23Z</dcterms:created>
  <dcterms:modified xsi:type="dcterms:W3CDTF">2020-11-24T17:12:28Z</dcterms:modified>
</cp:coreProperties>
</file>