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1" r:id="rId1"/>
  </p:sldMasterIdLst>
  <p:notesMasterIdLst>
    <p:notesMasterId r:id="rId7"/>
  </p:notesMasterIdLst>
  <p:sldIdLst>
    <p:sldId id="256" r:id="rId2"/>
    <p:sldId id="258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A604-25D8-4183-9DF6-9644B65FB272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DDDAE-EDF3-41E9-BF4C-8EA83EE7DE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74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115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7bb548119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g57bb548119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6551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7b9bb55ee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7b9bb55ee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2093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7b9bb55ee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7b9bb55ee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263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1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1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5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4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8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476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42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6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66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08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F99F4-5AF3-45BF-A983-3C213DC848EB}" type="datetimeFigureOut">
              <a:rPr lang="en-US" smtClean="0"/>
              <a:t>5/13/2019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BEDE5-7370-4EB9-BC0F-F1488C079D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ane.edu/krono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ane.edu/its/how-to-video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umanresources@doane.edu" TargetMode="External"/><Relationship Id="rId4" Type="http://schemas.openxmlformats.org/officeDocument/2006/relationships/hyperlink" Target="mailto:helpdesk@doan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Workforce Ready (New Kronos)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Log-in Instructions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71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>
            <a:spLocks noGrp="1"/>
          </p:cNvSpPr>
          <p:nvPr>
            <p:ph type="title"/>
          </p:nvPr>
        </p:nvSpPr>
        <p:spPr>
          <a:xfrm>
            <a:off x="609600" y="274635"/>
            <a:ext cx="10972800" cy="774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b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sz="3200" u="sng" dirty="0" smtClean="0">
                <a:latin typeface="Merriweather"/>
                <a:ea typeface="Merriweather"/>
                <a:cs typeface="Merriweather"/>
                <a:sym typeface="Merriweather"/>
              </a:rPr>
              <a:t>Workforce Ready - web link</a:t>
            </a:r>
            <a:endParaRPr sz="3200" u="sng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8" name="Google Shape;58;p15"/>
          <p:cNvSpPr txBox="1">
            <a:spLocks noGrp="1"/>
          </p:cNvSpPr>
          <p:nvPr>
            <p:ph idx="1"/>
          </p:nvPr>
        </p:nvSpPr>
        <p:spPr>
          <a:xfrm>
            <a:off x="609600" y="944400"/>
            <a:ext cx="10972800" cy="206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t" anchorCtr="0">
            <a:noAutofit/>
          </a:bodyPr>
          <a:lstStyle/>
          <a:p>
            <a:pPr marL="101598" indent="0">
              <a:spcBef>
                <a:spcPts val="0"/>
              </a:spcBef>
              <a:buSzPts val="2400"/>
              <a:buNone/>
            </a:pPr>
            <a:r>
              <a:rPr lang="en-US" sz="3200" dirty="0">
                <a:latin typeface="Merriweather"/>
                <a:ea typeface="Merriweather"/>
                <a:cs typeface="Merriweather"/>
                <a:sym typeface="Merriweather"/>
              </a:rPr>
              <a:t>Pick your favorite browser! </a:t>
            </a:r>
            <a:r>
              <a:rPr lang="en-US" sz="3200" dirty="0" smtClean="0">
                <a:latin typeface="Merriweather"/>
                <a:ea typeface="Merriweather"/>
                <a:cs typeface="Merriweather"/>
                <a:sym typeface="Merriweather"/>
              </a:rPr>
              <a:t>Go </a:t>
            </a:r>
            <a:r>
              <a:rPr lang="en-US" sz="3200" dirty="0">
                <a:latin typeface="Merriweather"/>
                <a:ea typeface="Merriweather"/>
                <a:cs typeface="Merriweather"/>
                <a:sym typeface="Merriweather"/>
              </a:rPr>
              <a:t>to </a:t>
            </a:r>
            <a:r>
              <a:rPr lang="en-US" sz="3200" u="sng" dirty="0" smtClean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www.doane.edu/kronos</a:t>
            </a:r>
            <a:endParaRPr lang="en-US" sz="3200" u="sng" dirty="0" smtClean="0">
              <a:solidFill>
                <a:schemeClr val="hlink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101598" indent="0">
              <a:spcBef>
                <a:spcPts val="0"/>
              </a:spcBef>
              <a:buSzPts val="2400"/>
              <a:buNone/>
            </a:pPr>
            <a:r>
              <a:rPr lang="en-US" sz="2400" dirty="0" smtClean="0">
                <a:latin typeface="Merriweather"/>
                <a:ea typeface="Merriweather"/>
                <a:cs typeface="Merriweather"/>
                <a:sym typeface="Merriweather"/>
              </a:rPr>
              <a:t>Use your regular Doane user name &amp; password to log in.</a:t>
            </a:r>
          </a:p>
          <a:p>
            <a:pPr marL="101598" indent="0">
              <a:spcBef>
                <a:spcPts val="0"/>
              </a:spcBef>
              <a:buSzPts val="2400"/>
              <a:buNone/>
            </a:pPr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609585" indent="0">
              <a:spcBef>
                <a:spcPts val="853"/>
              </a:spcBef>
              <a:buNone/>
            </a:pPr>
            <a:r>
              <a:rPr lang="en-US" dirty="0"/>
              <a:t> </a:t>
            </a:r>
            <a:endParaRPr dirty="0"/>
          </a:p>
          <a:p>
            <a:pPr marL="609585" indent="0">
              <a:spcBef>
                <a:spcPts val="853"/>
              </a:spcBef>
              <a:buNone/>
            </a:pPr>
            <a:endParaRPr dirty="0"/>
          </a:p>
          <a:p>
            <a:pPr marL="457189" indent="0">
              <a:spcBef>
                <a:spcPts val="853"/>
              </a:spcBef>
              <a:buNone/>
            </a:pPr>
            <a:endParaRPr dirty="0"/>
          </a:p>
          <a:p>
            <a:pPr marL="457189" indent="-186262">
              <a:spcBef>
                <a:spcPts val="853"/>
              </a:spcBef>
              <a:buClr>
                <a:schemeClr val="dk1"/>
              </a:buClr>
              <a:buSzPts val="3200"/>
              <a:buNone/>
            </a:pPr>
            <a:endParaRPr dirty="0"/>
          </a:p>
        </p:txBody>
      </p:sp>
      <p:pic>
        <p:nvPicPr>
          <p:cNvPr id="59" name="Google Shape;5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8570" y="2166258"/>
            <a:ext cx="7609219" cy="459639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/>
          <p:nvPr/>
        </p:nvSpPr>
        <p:spPr>
          <a:xfrm>
            <a:off x="419867" y="3410567"/>
            <a:ext cx="2539200" cy="15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sz="2400" dirty="0"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76331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609600" y="274636"/>
            <a:ext cx="10972800" cy="593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b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sz="4000" dirty="0">
                <a:latin typeface="Merriweather"/>
                <a:ea typeface="Merriweather"/>
                <a:cs typeface="Merriweather"/>
                <a:sym typeface="Merriweather"/>
              </a:rPr>
              <a:t>On first log in, y</a:t>
            </a:r>
            <a:r>
              <a:rPr lang="en-US" sz="4267" dirty="0"/>
              <a:t>ou </a:t>
            </a:r>
            <a:r>
              <a:rPr lang="en-US" sz="4267" dirty="0" smtClean="0"/>
              <a:t>might </a:t>
            </a:r>
            <a:r>
              <a:rPr lang="en-US" sz="4267" dirty="0"/>
              <a:t>see this screen:</a:t>
            </a:r>
            <a:endParaRPr sz="4000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798" y="867847"/>
            <a:ext cx="10648601" cy="5447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90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6"/>
          <p:cNvPicPr preferRelativeResize="0"/>
          <p:nvPr/>
        </p:nvPicPr>
        <p:blipFill rotWithShape="1">
          <a:blip r:embed="rId3">
            <a:alphaModFix/>
          </a:blip>
          <a:srcRect b="2799"/>
          <a:stretch/>
        </p:blipFill>
        <p:spPr>
          <a:xfrm>
            <a:off x="5898567" y="1"/>
            <a:ext cx="633186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6"/>
          <p:cNvSpPr txBox="1"/>
          <p:nvPr/>
        </p:nvSpPr>
        <p:spPr>
          <a:xfrm>
            <a:off x="20200" y="30300"/>
            <a:ext cx="59084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Merriweather"/>
                <a:ea typeface="Merriweather"/>
                <a:cs typeface="Merriweather"/>
                <a:sym typeface="Merriweather"/>
              </a:rPr>
              <a:t>Mobile App:</a:t>
            </a:r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r>
              <a:rPr lang="en-US" sz="3200" dirty="0">
                <a:latin typeface="Merriweather"/>
                <a:ea typeface="Merriweather"/>
                <a:cs typeface="Merriweather"/>
                <a:sym typeface="Merriweather"/>
              </a:rPr>
              <a:t>Follow the steps here</a:t>
            </a:r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r>
              <a:rPr lang="en-US" sz="2800" dirty="0">
                <a:latin typeface="Merriweather"/>
                <a:ea typeface="Merriweather"/>
                <a:cs typeface="Merriweather"/>
                <a:sym typeface="Merriweather"/>
              </a:rPr>
              <a:t>For Step 3, the “Company Short Name” you’ll need is:</a:t>
            </a:r>
            <a:endParaRPr sz="2800" dirty="0">
              <a:latin typeface="Merriweather"/>
              <a:ea typeface="Merriweather"/>
              <a:cs typeface="Merriweather"/>
              <a:sym typeface="Merriweather"/>
            </a:endParaRPr>
          </a:p>
          <a:p>
            <a:r>
              <a:rPr lang="en-US" sz="2800" dirty="0">
                <a:latin typeface="Merriweather"/>
                <a:ea typeface="Merriweather"/>
                <a:cs typeface="Merriweather"/>
                <a:sym typeface="Merriweather"/>
              </a:rPr>
              <a:t> 6106390</a:t>
            </a:r>
            <a:endParaRPr sz="2800" dirty="0">
              <a:latin typeface="Merriweather"/>
              <a:ea typeface="Merriweather"/>
              <a:cs typeface="Merriweather"/>
              <a:sym typeface="Merriweather"/>
            </a:endParaRPr>
          </a:p>
          <a:p>
            <a:endParaRPr sz="2800" dirty="0">
              <a:latin typeface="Merriweather"/>
              <a:ea typeface="Merriweather"/>
              <a:cs typeface="Merriweather"/>
              <a:sym typeface="Merriweather"/>
            </a:endParaRPr>
          </a:p>
          <a:p>
            <a:r>
              <a:rPr lang="en-US" sz="2800" dirty="0">
                <a:latin typeface="Merriweather"/>
                <a:ea typeface="Merriweather"/>
                <a:cs typeface="Merriweather"/>
                <a:sym typeface="Merriweather"/>
              </a:rPr>
              <a:t>Once you press “continue” you will see the “Doane University” Authentication page</a:t>
            </a:r>
            <a:r>
              <a:rPr lang="en-US" sz="2800" dirty="0" smtClean="0">
                <a:latin typeface="Merriweather"/>
                <a:ea typeface="Merriweather"/>
                <a:cs typeface="Merriweather"/>
                <a:sym typeface="Merriweather"/>
              </a:rPr>
              <a:t>.</a:t>
            </a:r>
          </a:p>
          <a:p>
            <a:endParaRPr lang="en-US" sz="2800" dirty="0">
              <a:latin typeface="Merriweather"/>
              <a:ea typeface="Merriweather"/>
              <a:cs typeface="Merriweather"/>
              <a:sym typeface="Merriweather"/>
            </a:endParaRPr>
          </a:p>
          <a:p>
            <a:r>
              <a:rPr lang="en-US" sz="2800" dirty="0" smtClean="0">
                <a:latin typeface="Merriweather"/>
                <a:ea typeface="Merriweather"/>
                <a:cs typeface="Merriweather"/>
                <a:sym typeface="Merriweather"/>
              </a:rPr>
              <a:t>You must click “Allow” location services in order to use the mobile app.</a:t>
            </a:r>
            <a:endParaRPr sz="2800" dirty="0">
              <a:latin typeface="Merriweather"/>
              <a:ea typeface="Merriweather"/>
              <a:cs typeface="Merriweather"/>
              <a:sym typeface="Merriweather"/>
            </a:endParaRPr>
          </a:p>
          <a:p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>
              <a:buClr>
                <a:schemeClr val="dk1"/>
              </a:buClr>
              <a:buSzPts val="1100"/>
            </a:pPr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  <a:p>
            <a:endParaRPr sz="3200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43" name="Google Shape;143;p26"/>
          <p:cNvSpPr/>
          <p:nvPr/>
        </p:nvSpPr>
        <p:spPr>
          <a:xfrm>
            <a:off x="4494567" y="298733"/>
            <a:ext cx="1404000" cy="93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pic>
        <p:nvPicPr>
          <p:cNvPr id="144" name="Google Shape;14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62834" y="4391034"/>
            <a:ext cx="2276868" cy="2497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586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9"/>
          <p:cNvSpPr txBox="1">
            <a:spLocks noGrp="1"/>
          </p:cNvSpPr>
          <p:nvPr>
            <p:ph type="title"/>
          </p:nvPr>
        </p:nvSpPr>
        <p:spPr>
          <a:xfrm>
            <a:off x="609600" y="274636"/>
            <a:ext cx="10972800" cy="636400"/>
          </a:xfrm>
          <a:prstGeom prst="rect">
            <a:avLst/>
          </a:prstGeom>
        </p:spPr>
        <p:txBody>
          <a:bodyPr spcFirstLastPara="1" vert="horz" wrap="square" lIns="121900" tIns="60933" rIns="121900" bIns="60933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4000" u="sng" dirty="0">
                <a:latin typeface="Merriweather"/>
                <a:ea typeface="Merriweather"/>
                <a:cs typeface="Merriweather"/>
                <a:sym typeface="Merriweather"/>
              </a:rPr>
              <a:t>Resources for Further Assistance</a:t>
            </a:r>
            <a:endParaRPr sz="4000" u="sng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62" name="Google Shape;162;p29"/>
          <p:cNvSpPr txBox="1">
            <a:spLocks noGrp="1"/>
          </p:cNvSpPr>
          <p:nvPr>
            <p:ph idx="1"/>
          </p:nvPr>
        </p:nvSpPr>
        <p:spPr>
          <a:xfrm>
            <a:off x="609600" y="911033"/>
            <a:ext cx="10972800" cy="5215200"/>
          </a:xfrm>
          <a:prstGeom prst="rect">
            <a:avLst/>
          </a:prstGeom>
        </p:spPr>
        <p:txBody>
          <a:bodyPr spcFirstLastPara="1" vert="horz" wrap="square" lIns="121900" tIns="60933" rIns="121900" bIns="60933" rtlCol="0" anchor="t" anchorCtr="0">
            <a:noAutofit/>
          </a:bodyPr>
          <a:lstStyle/>
          <a:p>
            <a:pPr marL="0" indent="0">
              <a:spcBef>
                <a:spcPts val="480"/>
              </a:spcBef>
              <a:buNone/>
            </a:pPr>
            <a:endParaRPr sz="2933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933" dirty="0" smtClean="0">
                <a:latin typeface="Merriweather"/>
                <a:ea typeface="Merriweather"/>
                <a:cs typeface="Merriweather"/>
                <a:sym typeface="Merriweather"/>
              </a:rPr>
              <a:t>Training Materials: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933" u="sng" dirty="0" smtClean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https</a:t>
            </a:r>
            <a:r>
              <a:rPr lang="en-US" sz="2933" u="sng" dirty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://</a:t>
            </a:r>
            <a:r>
              <a:rPr lang="en-US" sz="2933" u="sng" dirty="0" smtClean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www.doane.edu/its/how-to-videos</a:t>
            </a:r>
            <a:endParaRPr lang="en-US" sz="2933" dirty="0" smtClean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933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480"/>
              </a:spcBef>
              <a:buNone/>
            </a:pPr>
            <a:r>
              <a:rPr lang="en-US" sz="3200" dirty="0" smtClean="0">
                <a:latin typeface="Merriweather"/>
                <a:ea typeface="Merriweather"/>
                <a:cs typeface="Merriweather"/>
                <a:sym typeface="Merriweather"/>
              </a:rPr>
              <a:t>Self Service: 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en-US" sz="2933" dirty="0" smtClean="0">
                <a:latin typeface="Merriweather"/>
                <a:ea typeface="Merriweather"/>
                <a:cs typeface="Merriweather"/>
                <a:sym typeface="Merriweather"/>
              </a:rPr>
              <a:t>Work Force Ready “My Learning” page</a:t>
            </a:r>
          </a:p>
          <a:p>
            <a:pPr marL="0" indent="0">
              <a:spcBef>
                <a:spcPts val="0"/>
              </a:spcBef>
              <a:buNone/>
            </a:pPr>
            <a:endParaRPr lang="en-US" sz="2933" dirty="0" smtClean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933" dirty="0" smtClean="0">
                <a:latin typeface="Merriweather"/>
                <a:ea typeface="Merriweather"/>
                <a:cs typeface="Merriweather"/>
                <a:sym typeface="Merriweather"/>
              </a:rPr>
              <a:t>Tiger </a:t>
            </a:r>
            <a:r>
              <a:rPr lang="en-US" sz="2933" dirty="0">
                <a:latin typeface="Merriweather"/>
                <a:ea typeface="Merriweather"/>
                <a:cs typeface="Merriweather"/>
                <a:sym typeface="Merriweather"/>
              </a:rPr>
              <a:t>Tech - Ext. 68411 or </a:t>
            </a:r>
            <a:r>
              <a:rPr lang="en-US" sz="2933" u="sng" dirty="0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4"/>
              </a:rPr>
              <a:t>helpdesk@doane.edu</a:t>
            </a:r>
            <a:endParaRPr sz="2933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0"/>
              </a:spcBef>
              <a:buNone/>
            </a:pPr>
            <a:endParaRPr sz="2933" dirty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1100"/>
              <a:buNone/>
            </a:pPr>
            <a:r>
              <a:rPr lang="en-US" sz="2933" dirty="0">
                <a:latin typeface="Merriweather"/>
                <a:ea typeface="Merriweather"/>
                <a:cs typeface="Merriweather"/>
                <a:sym typeface="Merriweather"/>
              </a:rPr>
              <a:t>For HR related questions </a:t>
            </a:r>
            <a:r>
              <a:rPr lang="en-US" sz="2933" dirty="0" smtClean="0">
                <a:latin typeface="Merriweather"/>
                <a:ea typeface="Merriweather"/>
                <a:cs typeface="Merriweather"/>
                <a:sym typeface="Merriweather"/>
              </a:rPr>
              <a:t>– </a:t>
            </a:r>
            <a:r>
              <a:rPr lang="en-US" sz="2933" dirty="0" smtClean="0">
                <a:latin typeface="Merriweather"/>
                <a:ea typeface="Merriweather"/>
                <a:cs typeface="Merriweather"/>
                <a:sym typeface="Merriweather"/>
                <a:hlinkClick r:id="rId5"/>
              </a:rPr>
              <a:t>humanresources@doane.edu</a:t>
            </a:r>
            <a:endParaRPr lang="en-US" sz="2933" dirty="0" smtClean="0">
              <a:latin typeface="Merriweather"/>
              <a:ea typeface="Merriweather"/>
              <a:cs typeface="Merriweather"/>
              <a:sym typeface="Merriweather"/>
            </a:endParaRPr>
          </a:p>
          <a:p>
            <a:pPr marL="0" indent="0">
              <a:spcBef>
                <a:spcPts val="480"/>
              </a:spcBef>
              <a:buClr>
                <a:schemeClr val="dk1"/>
              </a:buClr>
              <a:buSzPts val="1100"/>
              <a:buNone/>
            </a:pPr>
            <a:endParaRPr sz="2933" dirty="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17680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136</Words>
  <Application>Microsoft Office PowerPoint</Application>
  <PresentationFormat>Widescreen</PresentationFormat>
  <Paragraphs>30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Merriweather</vt:lpstr>
      <vt:lpstr>Palatino Linotype</vt:lpstr>
      <vt:lpstr>Office Theme</vt:lpstr>
      <vt:lpstr>Workforce Ready (New Kronos)</vt:lpstr>
      <vt:lpstr>Workforce Ready - web link</vt:lpstr>
      <vt:lpstr>On first log in, you might see this screen:</vt:lpstr>
      <vt:lpstr>PowerPoint Presentation</vt:lpstr>
      <vt:lpstr>Resources for Further 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Ready (New Kronos)</dc:title>
  <dc:creator>Laura Northup</dc:creator>
  <cp:lastModifiedBy>Sylvia Coleman</cp:lastModifiedBy>
  <cp:revision>9</cp:revision>
  <dcterms:created xsi:type="dcterms:W3CDTF">2019-04-17T14:28:29Z</dcterms:created>
  <dcterms:modified xsi:type="dcterms:W3CDTF">2019-05-13T14:58:18Z</dcterms:modified>
</cp:coreProperties>
</file>