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10"/>
    <p:restoredTop sz="94631"/>
  </p:normalViewPr>
  <p:slideViewPr>
    <p:cSldViewPr snapToGrid="0" snapToObjects="1">
      <p:cViewPr varScale="1">
        <p:scale>
          <a:sx n="149" d="100"/>
          <a:sy n="149" d="100"/>
        </p:scale>
        <p:origin x="17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yellow and orange background&#10;&#10;Description automatically generated">
            <a:extLst>
              <a:ext uri="{FF2B5EF4-FFF2-40B4-BE49-F238E27FC236}">
                <a16:creationId xmlns:a16="http://schemas.microsoft.com/office/drawing/2014/main" id="{4834120F-6540-6776-2A88-0E95281085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4703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38200" y="2159001"/>
            <a:ext cx="10515600" cy="2309812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8000" b="1" i="0">
                <a:solidFill>
                  <a:schemeClr val="bg1"/>
                </a:solidFill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5CC856FF-5E29-F95D-AD89-75F11B91A2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5734" y="5813147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2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945843" y="1723211"/>
            <a:ext cx="8300316" cy="3682255"/>
          </a:xfrm>
          <a:prstGeom prst="rect">
            <a:avLst/>
          </a:prstGeom>
        </p:spPr>
        <p:txBody>
          <a:bodyPr/>
          <a:lstStyle>
            <a:lvl1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1pPr>
            <a:lvl2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2pPr>
            <a:lvl3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3pPr>
            <a:lvl4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4pPr>
            <a:lvl5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65734" y="1496441"/>
            <a:ext cx="11260532" cy="5120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0D96727A-97C4-8556-DC21-1AD309EAEE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0887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 i="0"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705855" y="1723211"/>
            <a:ext cx="6020411" cy="3836340"/>
          </a:xfrm>
          <a:prstGeom prst="rect">
            <a:avLst/>
          </a:prstGeom>
        </p:spPr>
        <p:txBody>
          <a:bodyPr/>
          <a:lstStyle>
            <a:lvl1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1pPr>
            <a:lvl2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2pPr>
            <a:lvl3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3pPr>
            <a:lvl4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4pPr>
            <a:lvl5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465734" y="1723211"/>
            <a:ext cx="4866679" cy="383634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65734" y="1496441"/>
            <a:ext cx="11260532" cy="5120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0F95BAEE-25D4-43CC-30D1-7425430160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0887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87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7045325" y="0"/>
            <a:ext cx="5146675" cy="6858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70863" y="365124"/>
            <a:ext cx="6251806" cy="15880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 i="0"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70863" y="2374262"/>
            <a:ext cx="6251806" cy="3185290"/>
          </a:xfrm>
          <a:prstGeom prst="rect">
            <a:avLst/>
          </a:prstGeom>
        </p:spPr>
        <p:txBody>
          <a:bodyPr/>
          <a:lstStyle>
            <a:lvl1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1pPr>
            <a:lvl2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2pPr>
            <a:lvl3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3pPr>
            <a:lvl4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4pPr>
            <a:lvl5pPr>
              <a:buClr>
                <a:srgbClr val="FF9300"/>
              </a:buClr>
              <a:defRPr b="0" i="0">
                <a:latin typeface="DIN OT" panose="020B0504020201020104" pitchFamily="34" charset="77"/>
                <a:ea typeface="DIN OT" panose="020B0504020201020104" pitchFamily="34" charset="77"/>
                <a:cs typeface="Times New Roman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465734" y="2138106"/>
            <a:ext cx="6256935" cy="49139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22652031-AE1F-C780-2B10-0CF2AD5DEE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5734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2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65734" y="365125"/>
            <a:ext cx="11260532" cy="9369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 i="0">
                <a:latin typeface="DIN OT" panose="020B05040202010201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65734" y="1496441"/>
            <a:ext cx="11260532" cy="51206"/>
          </a:xfrm>
          <a:prstGeom prst="rect">
            <a:avLst/>
          </a:prstGeom>
          <a:solidFill>
            <a:srgbClr val="FF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B70B2BAE-802B-EFA7-56BC-D3F4C0F554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0887" y="5804624"/>
            <a:ext cx="2205379" cy="53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78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66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56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8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0863" y="2374261"/>
            <a:ext cx="6251806" cy="32072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8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400" b="1" dirty="0">
              <a:latin typeface="DIN OT" panose="020B0504020201020104" pitchFamily="34" charset="7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659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265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0</Words>
  <Application>Microsoft Macintosh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DIN OT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Jeff Beckenbach</cp:lastModifiedBy>
  <cp:revision>9</cp:revision>
  <dcterms:created xsi:type="dcterms:W3CDTF">2020-02-21T17:50:23Z</dcterms:created>
  <dcterms:modified xsi:type="dcterms:W3CDTF">2024-07-17T19:39:26Z</dcterms:modified>
</cp:coreProperties>
</file>