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8" r:id="rId3"/>
    <p:sldId id="259" r:id="rId4"/>
    <p:sldId id="257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>
    <p:restoredLeft sz="9310"/>
    <p:restoredTop sz="94658"/>
  </p:normalViewPr>
  <p:slideViewPr>
    <p:cSldViewPr snapToGrid="0" snapToObjects="1">
      <p:cViewPr varScale="1">
        <p:scale>
          <a:sx n="128" d="100"/>
          <a:sy n="128" d="100"/>
        </p:scale>
        <p:origin x="88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white background with a shadow of a dog and a cat&#10;&#10;Description automatically generated">
            <a:extLst>
              <a:ext uri="{FF2B5EF4-FFF2-40B4-BE49-F238E27FC236}">
                <a16:creationId xmlns:a16="http://schemas.microsoft.com/office/drawing/2014/main" id="{7D0E2D8E-42D8-AD0E-51F9-D3A53ECDA9B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278295"/>
            <a:ext cx="12192000" cy="6864703"/>
          </a:xfrm>
          <a:prstGeom prst="rect">
            <a:avLst/>
          </a:prstGeom>
        </p:spPr>
      </p:pic>
      <p:sp>
        <p:nvSpPr>
          <p:cNvPr id="8" name="Title 7"/>
          <p:cNvSpPr>
            <a:spLocks noGrp="1"/>
          </p:cNvSpPr>
          <p:nvPr>
            <p:ph type="title" hasCustomPrompt="1"/>
          </p:nvPr>
        </p:nvSpPr>
        <p:spPr>
          <a:xfrm>
            <a:off x="838200" y="2159001"/>
            <a:ext cx="10515600" cy="2309812"/>
          </a:xfrm>
          <a:prstGeom prst="rect">
            <a:avLst/>
          </a:prstGeom>
        </p:spPr>
        <p:txBody>
          <a:bodyPr>
            <a:noAutofit/>
          </a:bodyPr>
          <a:lstStyle>
            <a:lvl1pPr algn="ctr">
              <a:defRPr sz="8000" b="1" i="0">
                <a:solidFill>
                  <a:schemeClr val="tx1"/>
                </a:solidFill>
                <a:latin typeface="DIN OT" panose="020B0504020201020104" pitchFamily="34" charset="77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10" name="Picture 9" descr="A black background with a black square&#10;&#10;Description automatically generated with medium confidence">
            <a:extLst>
              <a:ext uri="{FF2B5EF4-FFF2-40B4-BE49-F238E27FC236}">
                <a16:creationId xmlns:a16="http://schemas.microsoft.com/office/drawing/2014/main" id="{D3B6F271-D39D-5DDD-61A0-FDA12DE89524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465734" y="5813147"/>
            <a:ext cx="2205381" cy="5373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68261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 hasCustomPrompt="1"/>
          </p:nvPr>
        </p:nvSpPr>
        <p:spPr>
          <a:xfrm>
            <a:off x="465734" y="365125"/>
            <a:ext cx="11260532" cy="936981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4400" b="1" i="0">
                <a:latin typeface="DIN OT" panose="020B0504020201020104" pitchFamily="34" charset="77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3" name="Content Placeholder 2"/>
          <p:cNvSpPr>
            <a:spLocks noGrp="1"/>
          </p:cNvSpPr>
          <p:nvPr>
            <p:ph idx="1"/>
          </p:nvPr>
        </p:nvSpPr>
        <p:spPr>
          <a:xfrm>
            <a:off x="1945843" y="1723211"/>
            <a:ext cx="8300316" cy="3682255"/>
          </a:xfrm>
          <a:prstGeom prst="rect">
            <a:avLst/>
          </a:prstGeom>
        </p:spPr>
        <p:txBody>
          <a:bodyPr/>
          <a:lstStyle>
            <a:lvl1pPr>
              <a:buClr>
                <a:srgbClr val="FF9300"/>
              </a:buClr>
              <a:defRPr b="0" i="0">
                <a:latin typeface="DIN OT" panose="020B0504020201020104" pitchFamily="34" charset="77"/>
                <a:ea typeface="DIN OT" panose="020B0504020201020104" pitchFamily="34" charset="77"/>
                <a:cs typeface="Times New Roman" charset="0"/>
              </a:defRPr>
            </a:lvl1pPr>
            <a:lvl2pPr>
              <a:buClr>
                <a:srgbClr val="FF9300"/>
              </a:buClr>
              <a:defRPr b="0" i="0">
                <a:latin typeface="DIN OT" panose="020B0504020201020104" pitchFamily="34" charset="77"/>
                <a:ea typeface="DIN OT" panose="020B0504020201020104" pitchFamily="34" charset="77"/>
                <a:cs typeface="Times New Roman" charset="0"/>
              </a:defRPr>
            </a:lvl2pPr>
            <a:lvl3pPr>
              <a:buClr>
                <a:srgbClr val="FF9300"/>
              </a:buClr>
              <a:defRPr b="0" i="0">
                <a:latin typeface="DIN OT" panose="020B0504020201020104" pitchFamily="34" charset="77"/>
                <a:ea typeface="DIN OT" panose="020B0504020201020104" pitchFamily="34" charset="77"/>
                <a:cs typeface="Times New Roman" charset="0"/>
              </a:defRPr>
            </a:lvl3pPr>
            <a:lvl4pPr>
              <a:buClr>
                <a:srgbClr val="FF9300"/>
              </a:buClr>
              <a:defRPr b="0" i="0">
                <a:latin typeface="DIN OT" panose="020B0504020201020104" pitchFamily="34" charset="77"/>
                <a:ea typeface="DIN OT" panose="020B0504020201020104" pitchFamily="34" charset="77"/>
                <a:cs typeface="Times New Roman" charset="0"/>
              </a:defRPr>
            </a:lvl4pPr>
            <a:lvl5pPr>
              <a:buClr>
                <a:srgbClr val="FF9300"/>
              </a:buClr>
              <a:defRPr b="0" i="0">
                <a:latin typeface="DIN OT" panose="020B0504020201020104" pitchFamily="34" charset="77"/>
                <a:ea typeface="DIN OT" panose="020B0504020201020104" pitchFamily="34" charset="77"/>
                <a:cs typeface="Times New Roman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Rectangle 5"/>
          <p:cNvSpPr/>
          <p:nvPr userDrawn="1"/>
        </p:nvSpPr>
        <p:spPr>
          <a:xfrm>
            <a:off x="465734" y="1496441"/>
            <a:ext cx="11260532" cy="51206"/>
          </a:xfrm>
          <a:prstGeom prst="rect">
            <a:avLst/>
          </a:prstGeom>
          <a:solidFill>
            <a:srgbClr val="FF93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 descr="A black and white logo&#10;&#10;Description automatically generated">
            <a:extLst>
              <a:ext uri="{FF2B5EF4-FFF2-40B4-BE49-F238E27FC236}">
                <a16:creationId xmlns:a16="http://schemas.microsoft.com/office/drawing/2014/main" id="{0D96727A-97C4-8556-DC21-1AD309EAEE4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520887" y="5804624"/>
            <a:ext cx="2205379" cy="5373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3184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 hasCustomPrompt="1"/>
          </p:nvPr>
        </p:nvSpPr>
        <p:spPr>
          <a:xfrm>
            <a:off x="465734" y="365125"/>
            <a:ext cx="11260532" cy="936981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4400" b="1" i="0">
                <a:latin typeface="DIN OT" panose="020B0504020201020104" pitchFamily="34" charset="77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5705855" y="1723211"/>
            <a:ext cx="6020411" cy="3836340"/>
          </a:xfrm>
          <a:prstGeom prst="rect">
            <a:avLst/>
          </a:prstGeom>
        </p:spPr>
        <p:txBody>
          <a:bodyPr/>
          <a:lstStyle>
            <a:lvl1pPr>
              <a:buClr>
                <a:srgbClr val="FF9300"/>
              </a:buClr>
              <a:defRPr b="0" i="0">
                <a:latin typeface="DIN OT" panose="020B0504020201020104" pitchFamily="34" charset="77"/>
                <a:ea typeface="DIN OT" panose="020B0504020201020104" pitchFamily="34" charset="77"/>
                <a:cs typeface="Times New Roman" charset="0"/>
              </a:defRPr>
            </a:lvl1pPr>
            <a:lvl2pPr>
              <a:buClr>
                <a:srgbClr val="FF9300"/>
              </a:buClr>
              <a:defRPr b="0" i="0">
                <a:latin typeface="DIN OT" panose="020B0504020201020104" pitchFamily="34" charset="77"/>
                <a:ea typeface="DIN OT" panose="020B0504020201020104" pitchFamily="34" charset="77"/>
                <a:cs typeface="Times New Roman" charset="0"/>
              </a:defRPr>
            </a:lvl2pPr>
            <a:lvl3pPr>
              <a:buClr>
                <a:srgbClr val="FF9300"/>
              </a:buClr>
              <a:defRPr b="0" i="0">
                <a:latin typeface="DIN OT" panose="020B0504020201020104" pitchFamily="34" charset="77"/>
                <a:ea typeface="DIN OT" panose="020B0504020201020104" pitchFamily="34" charset="77"/>
                <a:cs typeface="Times New Roman" charset="0"/>
              </a:defRPr>
            </a:lvl3pPr>
            <a:lvl4pPr>
              <a:buClr>
                <a:srgbClr val="FF9300"/>
              </a:buClr>
              <a:defRPr b="0" i="0">
                <a:latin typeface="DIN OT" panose="020B0504020201020104" pitchFamily="34" charset="77"/>
                <a:ea typeface="DIN OT" panose="020B0504020201020104" pitchFamily="34" charset="77"/>
                <a:cs typeface="Times New Roman" charset="0"/>
              </a:defRPr>
            </a:lvl4pPr>
            <a:lvl5pPr>
              <a:buClr>
                <a:srgbClr val="FF9300"/>
              </a:buClr>
              <a:defRPr b="0" i="0">
                <a:latin typeface="DIN OT" panose="020B0504020201020104" pitchFamily="34" charset="77"/>
                <a:ea typeface="DIN OT" panose="020B0504020201020104" pitchFamily="34" charset="77"/>
                <a:cs typeface="Times New Roman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Picture Placeholder 11"/>
          <p:cNvSpPr>
            <a:spLocks noGrp="1"/>
          </p:cNvSpPr>
          <p:nvPr>
            <p:ph type="pic" sz="quarter" idx="10"/>
          </p:nvPr>
        </p:nvSpPr>
        <p:spPr>
          <a:xfrm>
            <a:off x="465734" y="1723211"/>
            <a:ext cx="4866679" cy="3836340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endParaRPr lang="en-US" dirty="0"/>
          </a:p>
        </p:txBody>
      </p:sp>
      <p:sp>
        <p:nvSpPr>
          <p:cNvPr id="2" name="Rectangle 1"/>
          <p:cNvSpPr/>
          <p:nvPr userDrawn="1"/>
        </p:nvSpPr>
        <p:spPr>
          <a:xfrm>
            <a:off x="465734" y="1496441"/>
            <a:ext cx="11260532" cy="51206"/>
          </a:xfrm>
          <a:prstGeom prst="rect">
            <a:avLst/>
          </a:prstGeom>
          <a:solidFill>
            <a:srgbClr val="FF93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 descr="A black and white logo&#10;&#10;Description automatically generated">
            <a:extLst>
              <a:ext uri="{FF2B5EF4-FFF2-40B4-BE49-F238E27FC236}">
                <a16:creationId xmlns:a16="http://schemas.microsoft.com/office/drawing/2014/main" id="{0F95BAEE-25D4-43CC-30D1-74254301601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520887" y="5804624"/>
            <a:ext cx="2205379" cy="5373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08731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icture Placeholder 14"/>
          <p:cNvSpPr>
            <a:spLocks noGrp="1"/>
          </p:cNvSpPr>
          <p:nvPr>
            <p:ph type="pic" sz="quarter" idx="10"/>
          </p:nvPr>
        </p:nvSpPr>
        <p:spPr>
          <a:xfrm>
            <a:off x="7045325" y="0"/>
            <a:ext cx="5146675" cy="6858000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endParaRPr lang="en-US" dirty="0"/>
          </a:p>
        </p:txBody>
      </p:sp>
      <p:sp>
        <p:nvSpPr>
          <p:cNvPr id="5" name="Title 1"/>
          <p:cNvSpPr>
            <a:spLocks noGrp="1"/>
          </p:cNvSpPr>
          <p:nvPr>
            <p:ph type="title" hasCustomPrompt="1"/>
          </p:nvPr>
        </p:nvSpPr>
        <p:spPr>
          <a:xfrm>
            <a:off x="470863" y="365124"/>
            <a:ext cx="6251806" cy="158803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4400" b="1" i="0">
                <a:latin typeface="DIN OT" panose="020B0504020201020104" pitchFamily="34" charset="77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470863" y="2374262"/>
            <a:ext cx="6251806" cy="3185290"/>
          </a:xfrm>
          <a:prstGeom prst="rect">
            <a:avLst/>
          </a:prstGeom>
        </p:spPr>
        <p:txBody>
          <a:bodyPr/>
          <a:lstStyle>
            <a:lvl1pPr>
              <a:buClr>
                <a:srgbClr val="FF9300"/>
              </a:buClr>
              <a:defRPr b="0" i="0">
                <a:latin typeface="DIN OT" panose="020B0504020201020104" pitchFamily="34" charset="77"/>
                <a:ea typeface="DIN OT" panose="020B0504020201020104" pitchFamily="34" charset="77"/>
                <a:cs typeface="Times New Roman" charset="0"/>
              </a:defRPr>
            </a:lvl1pPr>
            <a:lvl2pPr>
              <a:buClr>
                <a:srgbClr val="FF9300"/>
              </a:buClr>
              <a:defRPr b="0" i="0">
                <a:latin typeface="DIN OT" panose="020B0504020201020104" pitchFamily="34" charset="77"/>
                <a:ea typeface="DIN OT" panose="020B0504020201020104" pitchFamily="34" charset="77"/>
                <a:cs typeface="Times New Roman" charset="0"/>
              </a:defRPr>
            </a:lvl2pPr>
            <a:lvl3pPr>
              <a:buClr>
                <a:srgbClr val="FF9300"/>
              </a:buClr>
              <a:defRPr b="0" i="0">
                <a:latin typeface="DIN OT" panose="020B0504020201020104" pitchFamily="34" charset="77"/>
                <a:ea typeface="DIN OT" panose="020B0504020201020104" pitchFamily="34" charset="77"/>
                <a:cs typeface="Times New Roman" charset="0"/>
              </a:defRPr>
            </a:lvl3pPr>
            <a:lvl4pPr>
              <a:buClr>
                <a:srgbClr val="FF9300"/>
              </a:buClr>
              <a:defRPr b="0" i="0">
                <a:latin typeface="DIN OT" panose="020B0504020201020104" pitchFamily="34" charset="77"/>
                <a:ea typeface="DIN OT" panose="020B0504020201020104" pitchFamily="34" charset="77"/>
                <a:cs typeface="Times New Roman" charset="0"/>
              </a:defRPr>
            </a:lvl4pPr>
            <a:lvl5pPr>
              <a:buClr>
                <a:srgbClr val="FF9300"/>
              </a:buClr>
              <a:defRPr b="0" i="0">
                <a:latin typeface="DIN OT" panose="020B0504020201020104" pitchFamily="34" charset="77"/>
                <a:ea typeface="DIN OT" panose="020B0504020201020104" pitchFamily="34" charset="77"/>
                <a:cs typeface="Times New Roman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Rectangle 11"/>
          <p:cNvSpPr/>
          <p:nvPr userDrawn="1"/>
        </p:nvSpPr>
        <p:spPr>
          <a:xfrm>
            <a:off x="465734" y="2138106"/>
            <a:ext cx="6256935" cy="49139"/>
          </a:xfrm>
          <a:prstGeom prst="rect">
            <a:avLst/>
          </a:prstGeom>
          <a:solidFill>
            <a:srgbClr val="FF93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 descr="A black and white logo&#10;&#10;Description automatically generated">
            <a:extLst>
              <a:ext uri="{FF2B5EF4-FFF2-40B4-BE49-F238E27FC236}">
                <a16:creationId xmlns:a16="http://schemas.microsoft.com/office/drawing/2014/main" id="{22652031-AE1F-C780-2B10-0CF2AD5DEED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65734" y="5804624"/>
            <a:ext cx="2205379" cy="5373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8223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 hasCustomPrompt="1"/>
          </p:nvPr>
        </p:nvSpPr>
        <p:spPr>
          <a:xfrm>
            <a:off x="465734" y="365125"/>
            <a:ext cx="11260532" cy="936981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4400" b="1" i="0">
                <a:latin typeface="DIN OT" panose="020B0504020201020104" pitchFamily="34" charset="77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465734" y="1496441"/>
            <a:ext cx="11260532" cy="51206"/>
          </a:xfrm>
          <a:prstGeom prst="rect">
            <a:avLst/>
          </a:prstGeom>
          <a:solidFill>
            <a:srgbClr val="FF93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A black and white logo&#10;&#10;Description automatically generated">
            <a:extLst>
              <a:ext uri="{FF2B5EF4-FFF2-40B4-BE49-F238E27FC236}">
                <a16:creationId xmlns:a16="http://schemas.microsoft.com/office/drawing/2014/main" id="{B70B2BAE-802B-EFA7-56BC-D3F4C0F554A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520887" y="5804624"/>
            <a:ext cx="2205379" cy="5373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27878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5666914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4" r:id="rId3"/>
    <p:sldLayoutId id="2147483655" r:id="rId4"/>
    <p:sldLayoutId id="2147483656" r:id="rId5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5F2284E9-590D-78B1-AB7B-C790E079D7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05829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31355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/>
          <p:cNvSpPr>
            <a:spLocks noGrp="1"/>
          </p:cNvSpPr>
          <p:nvPr>
            <p:ph type="pic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70863" y="2374261"/>
            <a:ext cx="6251806" cy="3207237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35867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56591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22654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Grayscale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Arial Black-Arial">
      <a:majorFont>
        <a:latin typeface="Arial Black" panose="020B0A0402010202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143</TotalTime>
  <Words>0</Words>
  <Application>Microsoft Macintosh PowerPoint</Application>
  <PresentationFormat>Widescreen</PresentationFormat>
  <Paragraphs>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Arial Black</vt:lpstr>
      <vt:lpstr>DIN OT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Jeff Beckenbach</cp:lastModifiedBy>
  <cp:revision>11</cp:revision>
  <dcterms:created xsi:type="dcterms:W3CDTF">2020-02-21T17:50:23Z</dcterms:created>
  <dcterms:modified xsi:type="dcterms:W3CDTF">2024-07-17T19:38:15Z</dcterms:modified>
</cp:coreProperties>
</file>